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7" r:id="rId3"/>
    <p:sldId id="276" r:id="rId4"/>
    <p:sldId id="274" r:id="rId5"/>
    <p:sldId id="279" r:id="rId6"/>
    <p:sldId id="278" r:id="rId7"/>
    <p:sldId id="281" r:id="rId8"/>
    <p:sldId id="282" r:id="rId9"/>
    <p:sldId id="280" r:id="rId10"/>
    <p:sldId id="277" r:id="rId11"/>
    <p:sldId id="275" r:id="rId12"/>
    <p:sldId id="273" r:id="rId13"/>
    <p:sldId id="271" r:id="rId14"/>
    <p:sldId id="269" r:id="rId15"/>
    <p:sldId id="261" r:id="rId16"/>
    <p:sldId id="262" r:id="rId17"/>
    <p:sldId id="263" r:id="rId18"/>
    <p:sldId id="264" r:id="rId19"/>
    <p:sldId id="265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2" r:id="rId59"/>
    <p:sldId id="323" r:id="rId60"/>
    <p:sldId id="326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СЕВООБОРОТЫЫЫЫЫЫЫЫЫЫЫЫЫ\img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592" y="501230"/>
            <a:ext cx="8461880" cy="5624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СЕВООБОРОТЫЫЫЫЫЫЫЫЫЫЫЫЫ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352928" cy="6110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СЕВООБОРОТЫЫЫЫЫЫЫЫЫЫЫЫЫ\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6652"/>
            <a:ext cx="8136904" cy="610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СЕВООБОРОТЫЫЫЫЫЫЫЫЫЫЫЫЫ\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531" y="260648"/>
            <a:ext cx="8616957" cy="6462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СЕВООБОРОТЫЫЫЫЫЫЫЫЫЫЫЫЫ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73" y="548680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СЕВООБОРОТЫЫЫЫЫЫЫЫЫЫЫЫЫ\img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345388"/>
            <a:ext cx="7707700" cy="5780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СЕВООБОРОТЫЫЫЫЫЫЫЫЫЫЫЫЫ\img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7947727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СЕВООБОРОТЫЫЫЫЫЫЫЫЫЫЫЫЫ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40668"/>
            <a:ext cx="8160568" cy="6120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СЕВООБОРОТЫЫЫЫЫЫЫЫЫЫЫЫЫ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512676"/>
            <a:ext cx="8112901" cy="6084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СЕВООБОРОТЫЫЫЫЫЫЫЫЫЫЫЫЫ\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22666"/>
            <a:ext cx="7944544" cy="5958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СЕВООБОРОТЫЫЫЫЫЫЫЫЫЫЫЫЫ\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541" y="332656"/>
            <a:ext cx="7872875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СЕВООБОРОТЫЫЫЫЫЫЫЫЫЫЫЫЫ\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620688"/>
            <a:ext cx="7968885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СЕВООБОРОТЫЫЫЫЫЫЫЫЫЫЫЫЫ\img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707" y="291382"/>
            <a:ext cx="7779709" cy="5834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СЕВООБОРОТЫЫЫЫЫЫЫЫЫЫЫЫЫ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728" y="710698"/>
            <a:ext cx="7803712" cy="5852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esktop\СЕВООБОРОТЫЫЫЫЫЫЫЫЫЫЫЫЫ\img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640959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esktop\СЕВООБОРОТЫЫЫЫЫЫЫЫЫЫЫЫЫ\img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848871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Desktop\СЕВООБОРОТЫЫЫЫЫЫЫЫЫЫЫЫЫ\img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7848872" cy="57733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Desktop\СЕВООБОРОТЫЫЫЫЫЫЫЫЫЫЫЫЫ\img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20880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Desktop\СЕВООБОРОТЫЫЫЫЫЫЫЫЫЫЫЫЫ\img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СЕВООБОРОТЫЫЫЫЫЫЫЫЫЫЫЫЫ\img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12676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СЕВООБОРОТЫЫЫЫЫЫЫЫЫЫЫЫЫ\img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73" y="548680"/>
            <a:ext cx="7656851" cy="5742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СЕВООБОРОТЫЫЫЫЫЫЫЫЫЫЫЫЫ\img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595" y="692696"/>
            <a:ext cx="7488832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СЕВООБОРОТЫЫЫЫЫЫЫЫЫЫЫЫЫ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541" y="332656"/>
            <a:ext cx="8448939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СЕВООБОРОТЫЫЫЫЫЫЫЫЫЫЫЫЫ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12676"/>
            <a:ext cx="7848872" cy="5886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СЕВООБОРОТЫЫЫЫЫЫЫЫЫЫЫЫЫ\img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12676"/>
            <a:ext cx="7632848" cy="5724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СЕВООБОРОТЫЫЫЫЫЫЫЫЫЫЫЫЫ\img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6652"/>
            <a:ext cx="8496944" cy="6372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СЕВООБОРОТЫЫЫЫЫЫЫЫЫЫЫЫЫ\img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84684"/>
            <a:ext cx="8064896" cy="5688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ser\Desktop\СЕВООБОРОТЫЫЫЫЫЫЫЫЫЫЫЫЫ\img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73" y="548680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User\Desktop\СЕВООБОРОТЫЫЫЫЫЫЫЫЫЫЫЫЫ\img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esktop\СЕВООБОРОТЫЫЫЫЫЫЫЫЫЫЫЫЫ\img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СЕВООБОРОТЫЫЫЫЫЫЫЫЫЫЫЫЫ\img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704856" cy="5778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User\Desktop\СЕВООБОРОТЫЫЫЫЫЫЫЫЫЫЫЫЫ\img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66682"/>
            <a:ext cx="7920880" cy="594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СЕВООБОРОТЫЫЫЫЫЫЫЫЫЫЫЫЫ\img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704856" cy="5778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esktop\СЕВООБОРОТЫЫЫЫЫЫЫЫЫЫЫЫЫ\img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548680"/>
            <a:ext cx="7680853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er\Desktop\СЕВООБОРОТЫЫЫЫЫЫЫЫЫЫЫЫЫ\img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12676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er\Desktop\СЕВООБОРОТЫЫЫЫЫЫЫЫЫЫЫЫЫ\img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66682"/>
            <a:ext cx="7488832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er\Desktop\СЕВООБОРОТЫЫЫЫЫЫЫЫЫЫЫЫЫ\img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632848" cy="5724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User\Desktop\СЕВООБОРОТЫЫЫЫЫЫЫЫЫЫЫЫЫ\img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563" y="476672"/>
            <a:ext cx="7752861" cy="58146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ser\Desktop\СЕВООБОРОТЫЫЫЫЫЫЫЫЫЫЫЫЫ\img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ser\Desktop\СЕВООБОРОТЫЫЫЫЫЫЫЫЫЫЫЫЫ\img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563" y="476672"/>
            <a:ext cx="7896877" cy="59226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er\Desktop\СЕВООБОРОТЫЫЫЫЫЫЫЫЫЫЫЫЫ\img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73" y="548680"/>
            <a:ext cx="7680854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User\Desktop\СЕВООБОРОТЫЫЫЫЫЫЫЫЫЫЫЫЫ\img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1" y="692696"/>
            <a:ext cx="7296811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User\Desktop\СЕВООБОРОТЫЫЫЫЫЫЫЫЫЫЫЫЫ\img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595" y="692696"/>
            <a:ext cx="729681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User\Desktop\СЕВООБОРОТЫЫЫЫЫЫЫЫЫЫЫЫЫ\img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626"/>
            <a:ext cx="7872536" cy="6174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User\Desktop\СЕВООБОРОТЫЫЫЫЫЫЫЫЫЫЫЫЫ\img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74694"/>
            <a:ext cx="7920880" cy="594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User\Desktop\СЕВООБОРОТЫЫЫЫЫЫЫЫЫЫЫЫЫ\img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8670"/>
            <a:ext cx="7632848" cy="5724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User\Desktop\СЕВООБОРОТЫЫЫЫЫЫЫЫЫЫЫЫЫ\img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8670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User\Desktop\СЕВООБОРОТЫЫЫЫЫЫЫЫЫЫЫЫЫ\img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66682"/>
            <a:ext cx="7560840" cy="5670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User\Desktop\СЕВООБОРОТЫЫЫЫЫЫЫЫЫЫЫЫЫ\img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560840" cy="5670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User\Desktop\СЕВООБОРОТЫЫЫЫЫЫЫЫЫЫЫЫЫ\img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404664"/>
            <a:ext cx="7872875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User\Desktop\СЕВООБОРОТЫЫЫЫЫЫЫЫЫЫЫЫЫ\img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6652"/>
            <a:ext cx="8136904" cy="610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User\Desktop\СЕВООБОРОТЫЫЫЫЫЫЫЫЫЫЫЫЫ\img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User\Desktop\СЕВООБОРОТЫЫЫЫЫЫЫЫЫЫЫЫЫ\img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531" y="260648"/>
            <a:ext cx="8040893" cy="6030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User\Desktop\СЕВООБОРОТЫЫЫЫЫЫЫЫЫЫЫЫЫ\img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12676"/>
            <a:ext cx="7560840" cy="5670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User\Desktop\СЕВООБОРОТЫЫЫЫЫЫЫЫЫЫЫЫЫ\img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User\Desktop\СЕВООБОРОТЫЫЫЫЫЫЫЫЫЫЫЫЫ\img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566682"/>
            <a:ext cx="7368819" cy="55266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User\Desktop\СЕВООБОРОТЫЫЫЫЫЫЫЫЫЫЫЫЫ\img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563" y="476672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User\Desktop\СЕВООБОРОТЫЫЫЫЫЫЫЫЫЫЫЫЫ\img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7176459" cy="5382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User\Desktop\СЕВООБОРОТЫЫЫЫЫЫЫЫЫЫЫЫЫ\img6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20880" cy="594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Рахмет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</Words>
  <Application>Microsoft Office PowerPoint</Application>
  <PresentationFormat>Экран (4:3)</PresentationFormat>
  <Paragraphs>1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Рахмет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Бидай</dc:title>
  <dc:creator>ПК- Зирашев</dc:creator>
  <cp:lastModifiedBy>User</cp:lastModifiedBy>
  <cp:revision>7</cp:revision>
  <dcterms:created xsi:type="dcterms:W3CDTF">2014-04-22T18:25:38Z</dcterms:created>
  <dcterms:modified xsi:type="dcterms:W3CDTF">2020-03-22T07:32:54Z</dcterms:modified>
</cp:coreProperties>
</file>